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2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02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89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1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19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70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73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3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27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38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3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91B26-A9B5-4482-AB30-9021F0CCDA6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C360B-C609-46D9-A09F-A548BFA72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68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3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53"/>
            <a:ext cx="12205103" cy="685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" y="-1"/>
            <a:ext cx="12189169" cy="68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61"/>
            <a:ext cx="12192000" cy="684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6"/>
            <a:ext cx="12198025" cy="68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0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571"/>
            <a:ext cx="12203708" cy="68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7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7" y="0"/>
            <a:ext cx="12203708" cy="68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7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89"/>
            <a:ext cx="12185981" cy="68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D3C6AA"/>
      </a:dk1>
      <a:lt1>
        <a:sysClr val="window" lastClr="2D353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Суровов Александр</dc:creator>
  <cp:lastModifiedBy>Суровов Александр</cp:lastModifiedBy>
  <cp:revision>2</cp:revision>
  <dcterms:created xsi:type="dcterms:W3CDTF">2025-04-25T21:59:18Z</dcterms:created>
  <dcterms:modified xsi:type="dcterms:W3CDTF">2025-04-25T22:16:10Z</dcterms:modified>
</cp:coreProperties>
</file>